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4135" r:id="rId3"/>
  </p:sldMasterIdLst>
  <p:notesMasterIdLst>
    <p:notesMasterId r:id="rId6"/>
  </p:notesMasterIdLst>
  <p:sldIdLst>
    <p:sldId id="256" r:id="rId4"/>
    <p:sldId id="267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MacGowa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8" autoAdjust="0"/>
    <p:restoredTop sz="86382" autoAdjust="0"/>
  </p:normalViewPr>
  <p:slideViewPr>
    <p:cSldViewPr showGuides="1">
      <p:cViewPr varScale="1">
        <p:scale>
          <a:sx n="77" d="100"/>
          <a:sy n="77" d="100"/>
        </p:scale>
        <p:origin x="200" y="800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17590F6-77B1-5BBB-6CEF-F9F8E2AC73C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4340BD7-3242-27E0-7406-49D3998FB56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66608B02-3FDD-15E5-D42E-FF8E5E0CAF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0AD5E3D-80CF-A4F9-AF82-71489DBEC7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3E1758B-BDEC-D7DA-57BA-C3F6FF0F83A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1EC657D-E599-ED58-2E7D-A48D9488A7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22DEE20-3F82-374E-8576-F97DDC11AE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1C2E69B8-D8D4-AFAA-BF80-6A3ED22D24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26E14892-D172-2D89-A33B-3A7724D146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56EEE64D-3501-2A0B-DFCD-D6FA22B5B3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5E54B57-3F5C-AF46-96FB-F81294B1371A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628D3F57-D73E-4C1F-2867-694C908B23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791BB00B-56C1-1F91-F579-54874EA987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</a:rPr>
              <a:t>Specification content: </a:t>
            </a:r>
            <a:r>
              <a:rPr lang="en-GB" altLang="en-US" dirty="0">
                <a:latin typeface="Arial" panose="020B0604020202020204" pitchFamily="34" charset="0"/>
              </a:rPr>
              <a:t>2.2.2, 2.2.3, 2.2.4, 2.3.1, 2.3.2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91D12A45-8AE7-8E88-8C12-5F7E947AE7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C4BC28-B72C-3E4A-A91C-BAFC8790C81F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DBA47-DC98-90AE-65D8-A2B653F20649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 dirty="0"/>
              <a:t>Y11-03-P18: Assessment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59A3C77-1ABE-A9BC-9B3D-0F06C6E68D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AF4886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554AF4-E777-2A1D-2513-DF87FB72DE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319751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4F10FE-6058-F735-F8DC-48DF977AC7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026989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3CAEF40-7297-5EE0-8277-D7E0A3A69B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99542196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0F788D-9B37-EFB7-7F9C-B95E309154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4104687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5606501-B7BF-62DB-7668-E809CBC5383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0159701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9E2C233-1391-EC51-3E27-4191FE3672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52823768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D9D4217-0704-DC41-4579-6CB8C0B375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61463163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D0FD375F-6EB6-80E2-CE35-060B35C0166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697E18B-3D02-1B58-1D9B-78EBB4A9F3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0996750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ED3742A-BBB3-574F-A47B-8B0E2C4256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4906179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C55A9DC-07B7-BE5C-1AF2-98EF2E9626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5146769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2DC7D-2D47-EB26-14A4-DE5242DAE2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29247250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50569-2512-5ECE-8CA9-EFD3ADB8A1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4928509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27DEBFBB-613B-0316-3C3B-9D705C154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95DAA1-1AC0-613F-FE1F-3ACAC76386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2021.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A4DA9365-5991-4FCE-AE17-B356C7717B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Y11-03-P18: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4" r:id="rId1"/>
    <p:sldLayoutId id="2147485365" r:id="rId2"/>
    <p:sldLayoutId id="2147485366" r:id="rId3"/>
    <p:sldLayoutId id="2147485367" r:id="rId4"/>
    <p:sldLayoutId id="2147485368" r:id="rId5"/>
    <p:sldLayoutId id="2147485369" r:id="rId6"/>
    <p:sldLayoutId id="2147485370" r:id="rId7"/>
    <p:sldLayoutId id="2147485371" r:id="rId8"/>
    <p:sldLayoutId id="2147485372" r:id="rId9"/>
    <p:sldLayoutId id="2147485373" r:id="rId10"/>
    <p:sldLayoutId id="2147485374" r:id="rId11"/>
    <p:sldLayoutId id="214748537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44C96A5A-4560-4F2C-E918-27869549D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3030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so far you have learned how to…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D8ED68E2-2605-28A3-D87D-FA4C1442CB3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2024063"/>
            <a:ext cx="79914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Describe how bitmap images are represented in binary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Explain the limitations of binary representation of data (bitmaps)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Construct an expression to calculate the file size of an image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Describe how analogue sound is represented in binary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Construct an expression to calculate the file size of a digital sound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Explain the limitations of binary representation of data (sound)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Explain the need for data compression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Select the appropriate type of compression for a specified purpose.</a:t>
            </a:r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B913AEF3-3910-8B42-4549-DE0BD314BC6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2021.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B804D4F82C0B4088CBB3A2B255BE33" ma:contentTypeVersion="10" ma:contentTypeDescription="Create a new document." ma:contentTypeScope="" ma:versionID="9dd467f5b98a06adbdb65b906ead4f14">
  <xsd:schema xmlns:xsd="http://www.w3.org/2001/XMLSchema" xmlns:xs="http://www.w3.org/2001/XMLSchema" xmlns:p="http://schemas.microsoft.com/office/2006/metadata/properties" xmlns:ns3="d445d462-2029-4cec-993f-47750f9ae382" targetNamespace="http://schemas.microsoft.com/office/2006/metadata/properties" ma:root="true" ma:fieldsID="74b3ba64298967c8c6878c979b282dd8" ns3:_="">
    <xsd:import namespace="d445d462-2029-4cec-993f-47750f9ae38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5d462-2029-4cec-993f-47750f9ae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146F69-07D8-4658-8F13-6984B144D7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ECDD99-D2E1-4377-B80B-7B42223D53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5d462-2029-4cec-993f-47750f9ae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3675</TotalTime>
  <Words>116</Words>
  <Application>Microsoft Macintosh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Wingdings</vt:lpstr>
      <vt:lpstr>Verdana</vt:lpstr>
      <vt:lpstr>1_TitleSlide</vt:lpstr>
      <vt:lpstr>PowerPoint Presentation</vt:lpstr>
      <vt:lpstr>Wrap up: so far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343</cp:revision>
  <cp:lastPrinted>2020-05-14T16:41:42Z</cp:lastPrinted>
  <dcterms:created xsi:type="dcterms:W3CDTF">2010-12-13T13:21:58Z</dcterms:created>
  <dcterms:modified xsi:type="dcterms:W3CDTF">2022-11-07T10:40:57Z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